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2" r:id="rId6"/>
    <p:sldId id="301" r:id="rId7"/>
    <p:sldId id="303" r:id="rId8"/>
    <p:sldId id="304" r:id="rId9"/>
    <p:sldId id="305" r:id="rId10"/>
    <p:sldId id="307" r:id="rId11"/>
    <p:sldId id="308" r:id="rId12"/>
    <p:sldId id="309" r:id="rId13"/>
    <p:sldId id="310" r:id="rId14"/>
    <p:sldId id="311" r:id="rId15"/>
    <p:sldId id="30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BAF83D-1D65-4B55-B233-D491C2DE9BEE}" v="18" dt="2021-04-29T03:52:05.7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19" autoAdjust="0"/>
  </p:normalViewPr>
  <p:slideViewPr>
    <p:cSldViewPr snapToGrid="0">
      <p:cViewPr varScale="1">
        <p:scale>
          <a:sx n="71" d="100"/>
          <a:sy n="71" d="100"/>
        </p:scale>
        <p:origin x="78"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th lynes" userId="ec58a0e4b85c1fd2" providerId="LiveId" clId="{65BAF83D-1D65-4B55-B233-D491C2DE9BEE}"/>
    <pc:docChg chg="custSel addSld modSld sldOrd">
      <pc:chgData name="seth lynes" userId="ec58a0e4b85c1fd2" providerId="LiveId" clId="{65BAF83D-1D65-4B55-B233-D491C2DE9BEE}" dt="2021-04-29T03:52:10.890" v="2833" actId="20577"/>
      <pc:docMkLst>
        <pc:docMk/>
      </pc:docMkLst>
      <pc:sldChg chg="modSp mod">
        <pc:chgData name="seth lynes" userId="ec58a0e4b85c1fd2" providerId="LiveId" clId="{65BAF83D-1D65-4B55-B233-D491C2DE9BEE}" dt="2021-04-29T03:29:38.065" v="1624" actId="5793"/>
        <pc:sldMkLst>
          <pc:docMk/>
          <pc:sldMk cId="2800380648" sldId="301"/>
        </pc:sldMkLst>
        <pc:spChg chg="mod">
          <ac:chgData name="seth lynes" userId="ec58a0e4b85c1fd2" providerId="LiveId" clId="{65BAF83D-1D65-4B55-B233-D491C2DE9BEE}" dt="2021-04-29T03:29:38.065" v="1624" actId="5793"/>
          <ac:spMkLst>
            <pc:docMk/>
            <pc:sldMk cId="2800380648" sldId="301"/>
            <ac:spMk id="3" creationId="{0B27F751-29C2-4A94-B29C-E4C14832A9D8}"/>
          </ac:spMkLst>
        </pc:spChg>
      </pc:sldChg>
      <pc:sldChg chg="modSp mod">
        <pc:chgData name="seth lynes" userId="ec58a0e4b85c1fd2" providerId="LiveId" clId="{65BAF83D-1D65-4B55-B233-D491C2DE9BEE}" dt="2021-04-29T03:30:43.379" v="1869" actId="20577"/>
        <pc:sldMkLst>
          <pc:docMk/>
          <pc:sldMk cId="3986268784" sldId="302"/>
        </pc:sldMkLst>
        <pc:spChg chg="mod">
          <ac:chgData name="seth lynes" userId="ec58a0e4b85c1fd2" providerId="LiveId" clId="{65BAF83D-1D65-4B55-B233-D491C2DE9BEE}" dt="2021-04-29T03:29:22.507" v="1621" actId="20577"/>
          <ac:spMkLst>
            <pc:docMk/>
            <pc:sldMk cId="3986268784" sldId="302"/>
            <ac:spMk id="2" creationId="{FF1D6CCE-8F61-4852-9930-674E42AF20FA}"/>
          </ac:spMkLst>
        </pc:spChg>
        <pc:spChg chg="mod">
          <ac:chgData name="seth lynes" userId="ec58a0e4b85c1fd2" providerId="LiveId" clId="{65BAF83D-1D65-4B55-B233-D491C2DE9BEE}" dt="2021-04-29T03:30:43.379" v="1869" actId="20577"/>
          <ac:spMkLst>
            <pc:docMk/>
            <pc:sldMk cId="3986268784" sldId="302"/>
            <ac:spMk id="3" creationId="{CB5C92CA-2313-45F7-8EAF-5A19E416EDDD}"/>
          </ac:spMkLst>
        </pc:spChg>
      </pc:sldChg>
      <pc:sldChg chg="modSp mod">
        <pc:chgData name="seth lynes" userId="ec58a0e4b85c1fd2" providerId="LiveId" clId="{65BAF83D-1D65-4B55-B233-D491C2DE9BEE}" dt="2021-04-29T03:33:30.670" v="2201" actId="313"/>
        <pc:sldMkLst>
          <pc:docMk/>
          <pc:sldMk cId="1187843148" sldId="303"/>
        </pc:sldMkLst>
        <pc:spChg chg="mod">
          <ac:chgData name="seth lynes" userId="ec58a0e4b85c1fd2" providerId="LiveId" clId="{65BAF83D-1D65-4B55-B233-D491C2DE9BEE}" dt="2021-04-29T03:33:30.670" v="2201" actId="313"/>
          <ac:spMkLst>
            <pc:docMk/>
            <pc:sldMk cId="1187843148" sldId="303"/>
            <ac:spMk id="3" creationId="{5E3B6942-E1E8-46E2-81E7-9731C9F02AE5}"/>
          </ac:spMkLst>
        </pc:spChg>
      </pc:sldChg>
      <pc:sldChg chg="modSp mod">
        <pc:chgData name="seth lynes" userId="ec58a0e4b85c1fd2" providerId="LiveId" clId="{65BAF83D-1D65-4B55-B233-D491C2DE9BEE}" dt="2021-04-29T03:16:24.489" v="732" actId="20577"/>
        <pc:sldMkLst>
          <pc:docMk/>
          <pc:sldMk cId="1854451299" sldId="304"/>
        </pc:sldMkLst>
        <pc:spChg chg="mod">
          <ac:chgData name="seth lynes" userId="ec58a0e4b85c1fd2" providerId="LiveId" clId="{65BAF83D-1D65-4B55-B233-D491C2DE9BEE}" dt="2021-04-29T03:16:24.489" v="732" actId="20577"/>
          <ac:spMkLst>
            <pc:docMk/>
            <pc:sldMk cId="1854451299" sldId="304"/>
            <ac:spMk id="3" creationId="{2407CA3E-C34E-4037-8014-E6B571E4C057}"/>
          </ac:spMkLst>
        </pc:spChg>
      </pc:sldChg>
      <pc:sldChg chg="modSp new mod">
        <pc:chgData name="seth lynes" userId="ec58a0e4b85c1fd2" providerId="LiveId" clId="{65BAF83D-1D65-4B55-B233-D491C2DE9BEE}" dt="2021-04-29T03:25:21.203" v="1581" actId="20577"/>
        <pc:sldMkLst>
          <pc:docMk/>
          <pc:sldMk cId="2088999298" sldId="305"/>
        </pc:sldMkLst>
        <pc:spChg chg="mod">
          <ac:chgData name="seth lynes" userId="ec58a0e4b85c1fd2" providerId="LiveId" clId="{65BAF83D-1D65-4B55-B233-D491C2DE9BEE}" dt="2021-04-29T03:16:41.647" v="749" actId="20577"/>
          <ac:spMkLst>
            <pc:docMk/>
            <pc:sldMk cId="2088999298" sldId="305"/>
            <ac:spMk id="2" creationId="{6EF27F67-F152-49B5-9095-8D69C2EB8C75}"/>
          </ac:spMkLst>
        </pc:spChg>
        <pc:spChg chg="mod">
          <ac:chgData name="seth lynes" userId="ec58a0e4b85c1fd2" providerId="LiveId" clId="{65BAF83D-1D65-4B55-B233-D491C2DE9BEE}" dt="2021-04-29T03:25:21.203" v="1581" actId="20577"/>
          <ac:spMkLst>
            <pc:docMk/>
            <pc:sldMk cId="2088999298" sldId="305"/>
            <ac:spMk id="3" creationId="{BC51349E-9562-4885-9F0D-48E57E445EBE}"/>
          </ac:spMkLst>
        </pc:spChg>
      </pc:sldChg>
      <pc:sldChg chg="modSp new mod">
        <pc:chgData name="seth lynes" userId="ec58a0e4b85c1fd2" providerId="LiveId" clId="{65BAF83D-1D65-4B55-B233-D491C2DE9BEE}" dt="2021-04-29T03:37:18.469" v="2768" actId="20577"/>
        <pc:sldMkLst>
          <pc:docMk/>
          <pc:sldMk cId="2923572389" sldId="306"/>
        </pc:sldMkLst>
        <pc:spChg chg="mod">
          <ac:chgData name="seth lynes" userId="ec58a0e4b85c1fd2" providerId="LiveId" clId="{65BAF83D-1D65-4B55-B233-D491C2DE9BEE}" dt="2021-04-29T03:34:11.107" v="2216" actId="20577"/>
          <ac:spMkLst>
            <pc:docMk/>
            <pc:sldMk cId="2923572389" sldId="306"/>
            <ac:spMk id="2" creationId="{DB0752A5-BE46-478A-AA9A-C0DF2D548AD9}"/>
          </ac:spMkLst>
        </pc:spChg>
        <pc:spChg chg="mod">
          <ac:chgData name="seth lynes" userId="ec58a0e4b85c1fd2" providerId="LiveId" clId="{65BAF83D-1D65-4B55-B233-D491C2DE9BEE}" dt="2021-04-29T03:37:18.469" v="2768" actId="20577"/>
          <ac:spMkLst>
            <pc:docMk/>
            <pc:sldMk cId="2923572389" sldId="306"/>
            <ac:spMk id="3" creationId="{1B7F8B0E-3D3A-4191-9A1B-E8AFD258BCD3}"/>
          </ac:spMkLst>
        </pc:spChg>
      </pc:sldChg>
      <pc:sldChg chg="addSp delSp modSp new mod ord">
        <pc:chgData name="seth lynes" userId="ec58a0e4b85c1fd2" providerId="LiveId" clId="{65BAF83D-1D65-4B55-B233-D491C2DE9BEE}" dt="2021-04-29T03:50:14.642" v="2789" actId="1076"/>
        <pc:sldMkLst>
          <pc:docMk/>
          <pc:sldMk cId="1558284853" sldId="307"/>
        </pc:sldMkLst>
        <pc:spChg chg="mod">
          <ac:chgData name="seth lynes" userId="ec58a0e4b85c1fd2" providerId="LiveId" clId="{65BAF83D-1D65-4B55-B233-D491C2DE9BEE}" dt="2021-04-29T03:38:33.614" v="2777" actId="20577"/>
          <ac:spMkLst>
            <pc:docMk/>
            <pc:sldMk cId="1558284853" sldId="307"/>
            <ac:spMk id="2" creationId="{9FBA8CC2-2E1B-4007-B696-EEE6A813EEB7}"/>
          </ac:spMkLst>
        </pc:spChg>
        <pc:spChg chg="del mod">
          <ac:chgData name="seth lynes" userId="ec58a0e4b85c1fd2" providerId="LiveId" clId="{65BAF83D-1D65-4B55-B233-D491C2DE9BEE}" dt="2021-04-29T03:47:36.677" v="2780"/>
          <ac:spMkLst>
            <pc:docMk/>
            <pc:sldMk cId="1558284853" sldId="307"/>
            <ac:spMk id="3" creationId="{BEEE05F6-003A-4B1F-8C07-EDAEE08F607C}"/>
          </ac:spMkLst>
        </pc:spChg>
        <pc:spChg chg="add del mod">
          <ac:chgData name="seth lynes" userId="ec58a0e4b85c1fd2" providerId="LiveId" clId="{65BAF83D-1D65-4B55-B233-D491C2DE9BEE}" dt="2021-04-29T03:47:39.792" v="2781"/>
          <ac:spMkLst>
            <pc:docMk/>
            <pc:sldMk cId="1558284853" sldId="307"/>
            <ac:spMk id="4" creationId="{5F552A9B-9300-4E55-87F1-AB8688972C58}"/>
          </ac:spMkLst>
        </pc:spChg>
        <pc:spChg chg="add del mod">
          <ac:chgData name="seth lynes" userId="ec58a0e4b85c1fd2" providerId="LiveId" clId="{65BAF83D-1D65-4B55-B233-D491C2DE9BEE}" dt="2021-04-29T03:48:28.600" v="2782"/>
          <ac:spMkLst>
            <pc:docMk/>
            <pc:sldMk cId="1558284853" sldId="307"/>
            <ac:spMk id="5" creationId="{F9357832-87DD-4A4B-AAD7-BD83320BC3CF}"/>
          </ac:spMkLst>
        </pc:spChg>
        <pc:picChg chg="add mod">
          <ac:chgData name="seth lynes" userId="ec58a0e4b85c1fd2" providerId="LiveId" clId="{65BAF83D-1D65-4B55-B233-D491C2DE9BEE}" dt="2021-04-29T03:50:14.642" v="2789" actId="1076"/>
          <ac:picMkLst>
            <pc:docMk/>
            <pc:sldMk cId="1558284853" sldId="307"/>
            <ac:picMk id="7" creationId="{1D6F0EC1-C0F6-4168-AC4D-DD8AAD1DBAAB}"/>
          </ac:picMkLst>
        </pc:picChg>
        <pc:picChg chg="add mod">
          <ac:chgData name="seth lynes" userId="ec58a0e4b85c1fd2" providerId="LiveId" clId="{65BAF83D-1D65-4B55-B233-D491C2DE9BEE}" dt="2021-04-29T03:50:10.758" v="2787" actId="1076"/>
          <ac:picMkLst>
            <pc:docMk/>
            <pc:sldMk cId="1558284853" sldId="307"/>
            <ac:picMk id="9" creationId="{7ECDBB7A-DB26-4877-A7B3-1689ABA9BF14}"/>
          </ac:picMkLst>
        </pc:picChg>
      </pc:sldChg>
      <pc:sldChg chg="addSp delSp modSp new mod">
        <pc:chgData name="seth lynes" userId="ec58a0e4b85c1fd2" providerId="LiveId" clId="{65BAF83D-1D65-4B55-B233-D491C2DE9BEE}" dt="2021-04-29T03:51:07.410" v="2800" actId="1076"/>
        <pc:sldMkLst>
          <pc:docMk/>
          <pc:sldMk cId="1735878566" sldId="308"/>
        </pc:sldMkLst>
        <pc:spChg chg="mod">
          <ac:chgData name="seth lynes" userId="ec58a0e4b85c1fd2" providerId="LiveId" clId="{65BAF83D-1D65-4B55-B233-D491C2DE9BEE}" dt="2021-04-29T03:50:48.178" v="2796" actId="20577"/>
          <ac:spMkLst>
            <pc:docMk/>
            <pc:sldMk cId="1735878566" sldId="308"/>
            <ac:spMk id="2" creationId="{93F53EE2-95C4-424A-AC30-D481E3DDD961}"/>
          </ac:spMkLst>
        </pc:spChg>
        <pc:spChg chg="del">
          <ac:chgData name="seth lynes" userId="ec58a0e4b85c1fd2" providerId="LiveId" clId="{65BAF83D-1D65-4B55-B233-D491C2DE9BEE}" dt="2021-04-29T03:50:54.154" v="2797"/>
          <ac:spMkLst>
            <pc:docMk/>
            <pc:sldMk cId="1735878566" sldId="308"/>
            <ac:spMk id="3" creationId="{C455961B-64B0-41D6-B336-E4E1EF87255E}"/>
          </ac:spMkLst>
        </pc:spChg>
        <pc:picChg chg="add mod">
          <ac:chgData name="seth lynes" userId="ec58a0e4b85c1fd2" providerId="LiveId" clId="{65BAF83D-1D65-4B55-B233-D491C2DE9BEE}" dt="2021-04-29T03:50:56.650" v="2798" actId="1076"/>
          <ac:picMkLst>
            <pc:docMk/>
            <pc:sldMk cId="1735878566" sldId="308"/>
            <ac:picMk id="5" creationId="{95E86D2C-0062-4A85-ADDE-A726ACA274FB}"/>
          </ac:picMkLst>
        </pc:picChg>
        <pc:picChg chg="add mod">
          <ac:chgData name="seth lynes" userId="ec58a0e4b85c1fd2" providerId="LiveId" clId="{65BAF83D-1D65-4B55-B233-D491C2DE9BEE}" dt="2021-04-29T03:51:07.410" v="2800" actId="1076"/>
          <ac:picMkLst>
            <pc:docMk/>
            <pc:sldMk cId="1735878566" sldId="308"/>
            <ac:picMk id="7" creationId="{D65655E8-C9AF-4EDC-9D19-06F502112272}"/>
          </ac:picMkLst>
        </pc:picChg>
      </pc:sldChg>
      <pc:sldChg chg="addSp delSp modSp new mod">
        <pc:chgData name="seth lynes" userId="ec58a0e4b85c1fd2" providerId="LiveId" clId="{65BAF83D-1D65-4B55-B233-D491C2DE9BEE}" dt="2021-04-29T03:51:36.784" v="2811" actId="20577"/>
        <pc:sldMkLst>
          <pc:docMk/>
          <pc:sldMk cId="186290651" sldId="309"/>
        </pc:sldMkLst>
        <pc:spChg chg="mod">
          <ac:chgData name="seth lynes" userId="ec58a0e4b85c1fd2" providerId="LiveId" clId="{65BAF83D-1D65-4B55-B233-D491C2DE9BEE}" dt="2021-04-29T03:51:36.784" v="2811" actId="20577"/>
          <ac:spMkLst>
            <pc:docMk/>
            <pc:sldMk cId="186290651" sldId="309"/>
            <ac:spMk id="2" creationId="{1A99EEBB-71C7-4460-8200-1B26CB7627B4}"/>
          </ac:spMkLst>
        </pc:spChg>
        <pc:spChg chg="del">
          <ac:chgData name="seth lynes" userId="ec58a0e4b85c1fd2" providerId="LiveId" clId="{65BAF83D-1D65-4B55-B233-D491C2DE9BEE}" dt="2021-04-29T03:51:22.702" v="2802"/>
          <ac:spMkLst>
            <pc:docMk/>
            <pc:sldMk cId="186290651" sldId="309"/>
            <ac:spMk id="3" creationId="{5CE78DE7-70CD-4E2A-B07B-3604C5799C70}"/>
          </ac:spMkLst>
        </pc:spChg>
        <pc:picChg chg="add mod">
          <ac:chgData name="seth lynes" userId="ec58a0e4b85c1fd2" providerId="LiveId" clId="{65BAF83D-1D65-4B55-B233-D491C2DE9BEE}" dt="2021-04-29T03:51:26.375" v="2803" actId="1076"/>
          <ac:picMkLst>
            <pc:docMk/>
            <pc:sldMk cId="186290651" sldId="309"/>
            <ac:picMk id="5" creationId="{C8EC7A69-44E6-4999-9AE7-BC18950B9B5E}"/>
          </ac:picMkLst>
        </pc:picChg>
        <pc:picChg chg="add mod">
          <ac:chgData name="seth lynes" userId="ec58a0e4b85c1fd2" providerId="LiveId" clId="{65BAF83D-1D65-4B55-B233-D491C2DE9BEE}" dt="2021-04-29T03:51:34.572" v="2805" actId="1076"/>
          <ac:picMkLst>
            <pc:docMk/>
            <pc:sldMk cId="186290651" sldId="309"/>
            <ac:picMk id="7" creationId="{9661509B-3A41-4137-9171-A26ADBD7045E}"/>
          </ac:picMkLst>
        </pc:picChg>
      </pc:sldChg>
      <pc:sldChg chg="addSp delSp modSp new mod">
        <pc:chgData name="seth lynes" userId="ec58a0e4b85c1fd2" providerId="LiveId" clId="{65BAF83D-1D65-4B55-B233-D491C2DE9BEE}" dt="2021-04-29T03:51:56.513" v="2822" actId="20577"/>
        <pc:sldMkLst>
          <pc:docMk/>
          <pc:sldMk cId="3883136819" sldId="310"/>
        </pc:sldMkLst>
        <pc:spChg chg="mod">
          <ac:chgData name="seth lynes" userId="ec58a0e4b85c1fd2" providerId="LiveId" clId="{65BAF83D-1D65-4B55-B233-D491C2DE9BEE}" dt="2021-04-29T03:51:56.513" v="2822" actId="20577"/>
          <ac:spMkLst>
            <pc:docMk/>
            <pc:sldMk cId="3883136819" sldId="310"/>
            <ac:spMk id="2" creationId="{3F885655-756E-4A84-B676-4D3BA0B06071}"/>
          </ac:spMkLst>
        </pc:spChg>
        <pc:spChg chg="del">
          <ac:chgData name="seth lynes" userId="ec58a0e4b85c1fd2" providerId="LiveId" clId="{65BAF83D-1D65-4B55-B233-D491C2DE9BEE}" dt="2021-04-29T03:51:43.436" v="2813"/>
          <ac:spMkLst>
            <pc:docMk/>
            <pc:sldMk cId="3883136819" sldId="310"/>
            <ac:spMk id="3" creationId="{5B02AE92-30A4-4CE6-B212-91FC2F4BF468}"/>
          </ac:spMkLst>
        </pc:spChg>
        <pc:picChg chg="add mod">
          <ac:chgData name="seth lynes" userId="ec58a0e4b85c1fd2" providerId="LiveId" clId="{65BAF83D-1D65-4B55-B233-D491C2DE9BEE}" dt="2021-04-29T03:51:45.754" v="2814" actId="1076"/>
          <ac:picMkLst>
            <pc:docMk/>
            <pc:sldMk cId="3883136819" sldId="310"/>
            <ac:picMk id="5" creationId="{7E39E26E-B168-4262-8E8F-7D50AA04F01C}"/>
          </ac:picMkLst>
        </pc:picChg>
        <pc:picChg chg="add mod">
          <ac:chgData name="seth lynes" userId="ec58a0e4b85c1fd2" providerId="LiveId" clId="{65BAF83D-1D65-4B55-B233-D491C2DE9BEE}" dt="2021-04-29T03:51:54.170" v="2816" actId="1076"/>
          <ac:picMkLst>
            <pc:docMk/>
            <pc:sldMk cId="3883136819" sldId="310"/>
            <ac:picMk id="7" creationId="{7905C374-7DF4-4886-BA0C-9956AADF0C46}"/>
          </ac:picMkLst>
        </pc:picChg>
      </pc:sldChg>
      <pc:sldChg chg="addSp delSp modSp new mod">
        <pc:chgData name="seth lynes" userId="ec58a0e4b85c1fd2" providerId="LiveId" clId="{65BAF83D-1D65-4B55-B233-D491C2DE9BEE}" dt="2021-04-29T03:52:10.890" v="2833" actId="20577"/>
        <pc:sldMkLst>
          <pc:docMk/>
          <pc:sldMk cId="868051142" sldId="311"/>
        </pc:sldMkLst>
        <pc:spChg chg="mod">
          <ac:chgData name="seth lynes" userId="ec58a0e4b85c1fd2" providerId="LiveId" clId="{65BAF83D-1D65-4B55-B233-D491C2DE9BEE}" dt="2021-04-29T03:52:10.890" v="2833" actId="20577"/>
          <ac:spMkLst>
            <pc:docMk/>
            <pc:sldMk cId="868051142" sldId="311"/>
            <ac:spMk id="2" creationId="{FE9FD42F-1503-4680-A09C-2874C05F05B1}"/>
          </ac:spMkLst>
        </pc:spChg>
        <pc:spChg chg="del">
          <ac:chgData name="seth lynes" userId="ec58a0e4b85c1fd2" providerId="LiveId" clId="{65BAF83D-1D65-4B55-B233-D491C2DE9BEE}" dt="2021-04-29T03:52:01.875" v="2824"/>
          <ac:spMkLst>
            <pc:docMk/>
            <pc:sldMk cId="868051142" sldId="311"/>
            <ac:spMk id="3" creationId="{87C83006-E978-4270-94B6-FA393AB06BE7}"/>
          </ac:spMkLst>
        </pc:spChg>
        <pc:picChg chg="add mod">
          <ac:chgData name="seth lynes" userId="ec58a0e4b85c1fd2" providerId="LiveId" clId="{65BAF83D-1D65-4B55-B233-D491C2DE9BEE}" dt="2021-04-29T03:52:03.955" v="2825" actId="1076"/>
          <ac:picMkLst>
            <pc:docMk/>
            <pc:sldMk cId="868051142" sldId="311"/>
            <ac:picMk id="5" creationId="{7498C784-AD6B-4C50-8EA8-352123A4E34E}"/>
          </ac:picMkLst>
        </pc:picChg>
        <pc:picChg chg="add mod">
          <ac:chgData name="seth lynes" userId="ec58a0e4b85c1fd2" providerId="LiveId" clId="{65BAF83D-1D65-4B55-B233-D491C2DE9BEE}" dt="2021-04-29T03:52:08.238" v="2827" actId="1076"/>
          <ac:picMkLst>
            <pc:docMk/>
            <pc:sldMk cId="868051142" sldId="311"/>
            <ac:picMk id="7" creationId="{3B0BFD6F-5D1D-449D-9239-9DAF593B90CC}"/>
          </ac:picMkLst>
        </pc:picChg>
      </pc:sldChg>
    </pc:docChg>
  </pc:docChgLst>
</pc:chgInfo>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4/28/2021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4/28/2021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4/28/2021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4/28/2021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4/28/2021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4/28/2021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4/28/2021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4/28/2021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4/28/2021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4/28/2021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sv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sv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sv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Accidents in weather</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lnSpcReduction="10000"/>
          </a:bodyPr>
          <a:lstStyle/>
          <a:p>
            <a:pPr>
              <a:lnSpc>
                <a:spcPct val="100000"/>
              </a:lnSpc>
            </a:pPr>
            <a:r>
              <a:rPr lang="en-US" sz="1600" dirty="0"/>
              <a:t>Samantha </a:t>
            </a:r>
            <a:r>
              <a:rPr lang="en-US" sz="1600" dirty="0" err="1"/>
              <a:t>sommer</a:t>
            </a:r>
            <a:r>
              <a:rPr lang="en-US" sz="1600" dirty="0"/>
              <a:t>, Ashley Aguayo, seth lynes</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85655-756E-4A84-B676-4D3BA0B06071}"/>
              </a:ext>
            </a:extLst>
          </p:cNvPr>
          <p:cNvSpPr>
            <a:spLocks noGrp="1"/>
          </p:cNvSpPr>
          <p:nvPr>
            <p:ph type="title"/>
          </p:nvPr>
        </p:nvSpPr>
        <p:spPr/>
        <p:txBody>
          <a:bodyPr/>
          <a:lstStyle/>
          <a:p>
            <a:r>
              <a:rPr lang="en-US" dirty="0"/>
              <a:t>Graphs</a:t>
            </a:r>
          </a:p>
        </p:txBody>
      </p:sp>
      <p:pic>
        <p:nvPicPr>
          <p:cNvPr id="5" name="Content Placeholder 4">
            <a:extLst>
              <a:ext uri="{FF2B5EF4-FFF2-40B4-BE49-F238E27FC236}">
                <a16:creationId xmlns:a16="http://schemas.microsoft.com/office/drawing/2014/main" id="{7E39E26E-B168-4262-8E8F-7D50AA04F01C}"/>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832784" y="2065105"/>
            <a:ext cx="5019675" cy="3524250"/>
          </a:xfrm>
        </p:spPr>
      </p:pic>
      <p:pic>
        <p:nvPicPr>
          <p:cNvPr id="7" name="Graphic 6">
            <a:extLst>
              <a:ext uri="{FF2B5EF4-FFF2-40B4-BE49-F238E27FC236}">
                <a16:creationId xmlns:a16="http://schemas.microsoft.com/office/drawing/2014/main" id="{7905C374-7DF4-4886-BA0C-9956AADF0C4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39092" y="2065105"/>
            <a:ext cx="6038850" cy="3352800"/>
          </a:xfrm>
          <a:prstGeom prst="rect">
            <a:avLst/>
          </a:prstGeom>
        </p:spPr>
      </p:pic>
    </p:spTree>
    <p:extLst>
      <p:ext uri="{BB962C8B-B14F-4D97-AF65-F5344CB8AC3E}">
        <p14:creationId xmlns:p14="http://schemas.microsoft.com/office/powerpoint/2010/main" val="38831368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FD42F-1503-4680-A09C-2874C05F05B1}"/>
              </a:ext>
            </a:extLst>
          </p:cNvPr>
          <p:cNvSpPr>
            <a:spLocks noGrp="1"/>
          </p:cNvSpPr>
          <p:nvPr>
            <p:ph type="title"/>
          </p:nvPr>
        </p:nvSpPr>
        <p:spPr/>
        <p:txBody>
          <a:bodyPr/>
          <a:lstStyle/>
          <a:p>
            <a:r>
              <a:rPr lang="en-US" dirty="0"/>
              <a:t>Graphs</a:t>
            </a:r>
          </a:p>
        </p:txBody>
      </p:sp>
      <p:pic>
        <p:nvPicPr>
          <p:cNvPr id="5" name="Content Placeholder 4">
            <a:extLst>
              <a:ext uri="{FF2B5EF4-FFF2-40B4-BE49-F238E27FC236}">
                <a16:creationId xmlns:a16="http://schemas.microsoft.com/office/drawing/2014/main" id="{7498C784-AD6B-4C50-8EA8-352123A4E34E}"/>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097280" y="2078551"/>
            <a:ext cx="4857750" cy="3524250"/>
          </a:xfrm>
        </p:spPr>
      </p:pic>
      <p:pic>
        <p:nvPicPr>
          <p:cNvPr id="7" name="Graphic 6">
            <a:extLst>
              <a:ext uri="{FF2B5EF4-FFF2-40B4-BE49-F238E27FC236}">
                <a16:creationId xmlns:a16="http://schemas.microsoft.com/office/drawing/2014/main" id="{3B0BFD6F-5D1D-449D-9239-9DAF593B90C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36972" y="2078551"/>
            <a:ext cx="4686300" cy="3933825"/>
          </a:xfrm>
          <a:prstGeom prst="rect">
            <a:avLst/>
          </a:prstGeom>
        </p:spPr>
      </p:pic>
    </p:spTree>
    <p:extLst>
      <p:ext uri="{BB962C8B-B14F-4D97-AF65-F5344CB8AC3E}">
        <p14:creationId xmlns:p14="http://schemas.microsoft.com/office/powerpoint/2010/main" val="868051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752A5-BE46-478A-AA9A-C0DF2D548AD9}"/>
              </a:ext>
            </a:extLst>
          </p:cNvPr>
          <p:cNvSpPr>
            <a:spLocks noGrp="1"/>
          </p:cNvSpPr>
          <p:nvPr>
            <p:ph type="title"/>
          </p:nvPr>
        </p:nvSpPr>
        <p:spPr/>
        <p:txBody>
          <a:bodyPr/>
          <a:lstStyle/>
          <a:p>
            <a:r>
              <a:rPr lang="en-US" dirty="0"/>
              <a:t>Discussions</a:t>
            </a:r>
          </a:p>
        </p:txBody>
      </p:sp>
      <p:sp>
        <p:nvSpPr>
          <p:cNvPr id="3" name="Content Placeholder 2">
            <a:extLst>
              <a:ext uri="{FF2B5EF4-FFF2-40B4-BE49-F238E27FC236}">
                <a16:creationId xmlns:a16="http://schemas.microsoft.com/office/drawing/2014/main" id="{1B7F8B0E-3D3A-4191-9A1B-E8AFD258BCD3}"/>
              </a:ext>
            </a:extLst>
          </p:cNvPr>
          <p:cNvSpPr>
            <a:spLocks noGrp="1"/>
          </p:cNvSpPr>
          <p:nvPr>
            <p:ph idx="1"/>
          </p:nvPr>
        </p:nvSpPr>
        <p:spPr/>
        <p:txBody>
          <a:bodyPr/>
          <a:lstStyle/>
          <a:p>
            <a:pPr>
              <a:buFont typeface="Arial" panose="020B0604020202020204" pitchFamily="34" charset="0"/>
              <a:buChar char="•"/>
            </a:pPr>
            <a:r>
              <a:rPr lang="en-US" dirty="0"/>
              <a:t> We found no correlation between extreme weather conditions and accidents in Maricopa County. </a:t>
            </a:r>
          </a:p>
          <a:p>
            <a:pPr>
              <a:buFont typeface="Arial" panose="020B0604020202020204" pitchFamily="34" charset="0"/>
              <a:buChar char="•"/>
            </a:pPr>
            <a:r>
              <a:rPr lang="en-US" dirty="0"/>
              <a:t> Our data may have been skewed due to the COVID pandemic, if we had more time we would have looked into more years to compare accidents. </a:t>
            </a:r>
          </a:p>
          <a:p>
            <a:pPr>
              <a:buFont typeface="Arial" panose="020B0604020202020204" pitchFamily="34" charset="0"/>
              <a:buChar char="•"/>
            </a:pPr>
            <a:r>
              <a:rPr lang="en-US" dirty="0"/>
              <a:t> Maricopa County doesn’t fluctuate in extreme weather and there were low amounts of precipitation in 2020, so most accidents happened in fair weather. </a:t>
            </a:r>
          </a:p>
          <a:p>
            <a:pPr>
              <a:buFont typeface="Arial" panose="020B0604020202020204" pitchFamily="34" charset="0"/>
              <a:buChar char="•"/>
            </a:pPr>
            <a:r>
              <a:rPr lang="en-US" dirty="0"/>
              <a:t>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923572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D6CCE-8F61-4852-9930-674E42AF20FA}"/>
              </a:ext>
            </a:extLst>
          </p:cNvPr>
          <p:cNvSpPr>
            <a:spLocks noGrp="1"/>
          </p:cNvSpPr>
          <p:nvPr>
            <p:ph type="title"/>
          </p:nvPr>
        </p:nvSpPr>
        <p:spPr/>
        <p:txBody>
          <a:bodyPr/>
          <a:lstStyle/>
          <a:p>
            <a:r>
              <a:rPr lang="en-US" dirty="0"/>
              <a:t>Motivation and Summary</a:t>
            </a:r>
          </a:p>
        </p:txBody>
      </p:sp>
      <p:sp>
        <p:nvSpPr>
          <p:cNvPr id="3" name="Content Placeholder 2">
            <a:extLst>
              <a:ext uri="{FF2B5EF4-FFF2-40B4-BE49-F238E27FC236}">
                <a16:creationId xmlns:a16="http://schemas.microsoft.com/office/drawing/2014/main" id="{CB5C92CA-2313-45F7-8EAF-5A19E416EDDD}"/>
              </a:ext>
            </a:extLst>
          </p:cNvPr>
          <p:cNvSpPr>
            <a:spLocks noGrp="1"/>
          </p:cNvSpPr>
          <p:nvPr>
            <p:ph idx="1"/>
          </p:nvPr>
        </p:nvSpPr>
        <p:spPr/>
        <p:txBody>
          <a:bodyPr/>
          <a:lstStyle/>
          <a:p>
            <a:r>
              <a:rPr lang="en-US" dirty="0"/>
              <a:t>Our group was interested to see if there was a correlation between weather and accidents in Maricopa County. We believe they are correlated but wanted to study the data to analyze the data that may support our hypothesis. We wanted to see if the high temperatures and occasional rain would lead to more accidents compared to average weather. </a:t>
            </a:r>
          </a:p>
          <a:p>
            <a:r>
              <a:rPr lang="en-US" dirty="0"/>
              <a:t>We were able to answer our question, but not to our satisfaction. We would have preferred to have more years of data compared the one year we had. We were surprised none of our original thoughts with data were correct. </a:t>
            </a:r>
          </a:p>
        </p:txBody>
      </p:sp>
    </p:spTree>
    <p:extLst>
      <p:ext uri="{BB962C8B-B14F-4D97-AF65-F5344CB8AC3E}">
        <p14:creationId xmlns:p14="http://schemas.microsoft.com/office/powerpoint/2010/main" val="39862687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9BF7A-3187-4E7F-989A-DEC189B0652C}"/>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0B27F751-29C2-4A94-B29C-E4C14832A9D8}"/>
              </a:ext>
            </a:extLst>
          </p:cNvPr>
          <p:cNvSpPr>
            <a:spLocks noGrp="1"/>
          </p:cNvSpPr>
          <p:nvPr>
            <p:ph idx="1"/>
          </p:nvPr>
        </p:nvSpPr>
        <p:spPr/>
        <p:txBody>
          <a:bodyPr/>
          <a:lstStyle/>
          <a:p>
            <a:pPr>
              <a:buFont typeface="Arial" panose="020B0604020202020204" pitchFamily="34" charset="0"/>
              <a:buChar char="•"/>
            </a:pPr>
            <a:r>
              <a:rPr lang="en-US" dirty="0"/>
              <a:t> Does weather have an effect on traffic accidents?</a:t>
            </a:r>
          </a:p>
          <a:p>
            <a:pPr>
              <a:buFont typeface="Arial" panose="020B0604020202020204" pitchFamily="34" charset="0"/>
              <a:buChar char="•"/>
            </a:pPr>
            <a:r>
              <a:rPr lang="en-US" dirty="0"/>
              <a:t> Is there a more dangerous season/weather type to drive in?</a:t>
            </a:r>
          </a:p>
          <a:p>
            <a:pPr>
              <a:buFont typeface="Arial" panose="020B0604020202020204" pitchFamily="34" charset="0"/>
              <a:buChar char="•"/>
            </a:pPr>
            <a:r>
              <a:rPr lang="en-US" dirty="0"/>
              <a:t> Where have most of the accidents occurred?</a:t>
            </a:r>
          </a:p>
          <a:p>
            <a:pPr>
              <a:buFont typeface="Arial" panose="020B0604020202020204" pitchFamily="34" charset="0"/>
              <a:buChar char="•"/>
            </a:pPr>
            <a:r>
              <a:rPr lang="en-US" dirty="0"/>
              <a:t> Correlation between high temperatures and traffic accidents?</a:t>
            </a:r>
          </a:p>
          <a:p>
            <a:pPr marL="0" indent="0">
              <a:buNone/>
            </a:pPr>
            <a:endParaRPr lang="en-US" dirty="0"/>
          </a:p>
        </p:txBody>
      </p:sp>
    </p:spTree>
    <p:extLst>
      <p:ext uri="{BB962C8B-B14F-4D97-AF65-F5344CB8AC3E}">
        <p14:creationId xmlns:p14="http://schemas.microsoft.com/office/powerpoint/2010/main" val="2800380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64544-E0EA-4E2B-ADBA-B8EA5BD41BEC}"/>
              </a:ext>
            </a:extLst>
          </p:cNvPr>
          <p:cNvSpPr>
            <a:spLocks noGrp="1"/>
          </p:cNvSpPr>
          <p:nvPr>
            <p:ph type="title"/>
          </p:nvPr>
        </p:nvSpPr>
        <p:spPr/>
        <p:txBody>
          <a:bodyPr/>
          <a:lstStyle/>
          <a:p>
            <a:r>
              <a:rPr lang="en-US" dirty="0"/>
              <a:t>Data </a:t>
            </a:r>
          </a:p>
        </p:txBody>
      </p:sp>
      <p:sp>
        <p:nvSpPr>
          <p:cNvPr id="3" name="Content Placeholder 2">
            <a:extLst>
              <a:ext uri="{FF2B5EF4-FFF2-40B4-BE49-F238E27FC236}">
                <a16:creationId xmlns:a16="http://schemas.microsoft.com/office/drawing/2014/main" id="{5E3B6942-E1E8-46E2-81E7-9731C9F02AE5}"/>
              </a:ext>
            </a:extLst>
          </p:cNvPr>
          <p:cNvSpPr>
            <a:spLocks noGrp="1"/>
          </p:cNvSpPr>
          <p:nvPr>
            <p:ph idx="1"/>
          </p:nvPr>
        </p:nvSpPr>
        <p:spPr/>
        <p:txBody>
          <a:bodyPr/>
          <a:lstStyle/>
          <a:p>
            <a:pPr>
              <a:buFont typeface="Arial" panose="020B0604020202020204" pitchFamily="34" charset="0"/>
              <a:buChar char="•"/>
            </a:pPr>
            <a:r>
              <a:rPr lang="en-US" dirty="0"/>
              <a:t> We found U.S. data accident data from Kaggle.com and we focused on Maricopa County in      Arizona for 2020. </a:t>
            </a:r>
          </a:p>
          <a:p>
            <a:pPr>
              <a:buFont typeface="Arial" panose="020B0604020202020204" pitchFamily="34" charset="0"/>
              <a:buChar char="•"/>
            </a:pPr>
            <a:r>
              <a:rPr lang="en-US" dirty="0"/>
              <a:t> We used a csv file from AZMET weather data to look at Maricopa County weather in 2020.</a:t>
            </a:r>
          </a:p>
          <a:p>
            <a:pPr>
              <a:buFont typeface="Arial" panose="020B0604020202020204" pitchFamily="34" charset="0"/>
              <a:buChar char="•"/>
            </a:pPr>
            <a:r>
              <a:rPr lang="en-US" dirty="0"/>
              <a:t> Originally brought in 2019-2020 accident data, but we then realized there were only 3 months in the 2019 data and had to pivot to the 2020 data. The U.S. accident file had weather information but only for the days accidents occurred.</a:t>
            </a:r>
          </a:p>
          <a:p>
            <a:pPr marL="0" indent="0">
              <a:buNone/>
            </a:pPr>
            <a:endParaRPr lang="en-US" dirty="0"/>
          </a:p>
        </p:txBody>
      </p:sp>
    </p:spTree>
    <p:extLst>
      <p:ext uri="{BB962C8B-B14F-4D97-AF65-F5344CB8AC3E}">
        <p14:creationId xmlns:p14="http://schemas.microsoft.com/office/powerpoint/2010/main" val="1187843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AD122-AABA-4B57-AD90-5E8F16927888}"/>
              </a:ext>
            </a:extLst>
          </p:cNvPr>
          <p:cNvSpPr>
            <a:spLocks noGrp="1"/>
          </p:cNvSpPr>
          <p:nvPr>
            <p:ph type="title"/>
          </p:nvPr>
        </p:nvSpPr>
        <p:spPr/>
        <p:txBody>
          <a:bodyPr/>
          <a:lstStyle/>
          <a:p>
            <a:r>
              <a:rPr lang="en-US" dirty="0"/>
              <a:t>Data Exploration and Cleanup</a:t>
            </a:r>
          </a:p>
        </p:txBody>
      </p:sp>
      <p:sp>
        <p:nvSpPr>
          <p:cNvPr id="3" name="Content Placeholder 2">
            <a:extLst>
              <a:ext uri="{FF2B5EF4-FFF2-40B4-BE49-F238E27FC236}">
                <a16:creationId xmlns:a16="http://schemas.microsoft.com/office/drawing/2014/main" id="{2407CA3E-C34E-4037-8014-E6B571E4C057}"/>
              </a:ext>
            </a:extLst>
          </p:cNvPr>
          <p:cNvSpPr>
            <a:spLocks noGrp="1"/>
          </p:cNvSpPr>
          <p:nvPr>
            <p:ph idx="1"/>
          </p:nvPr>
        </p:nvSpPr>
        <p:spPr/>
        <p:txBody>
          <a:bodyPr/>
          <a:lstStyle/>
          <a:p>
            <a:pPr>
              <a:buFont typeface="Arial" panose="020B0604020202020204" pitchFamily="34" charset="0"/>
              <a:buChar char="•"/>
            </a:pPr>
            <a:r>
              <a:rPr lang="en-US" dirty="0"/>
              <a:t> Pull in the csv for all U.S Accidents, specifically in Arizona</a:t>
            </a:r>
          </a:p>
          <a:p>
            <a:pPr>
              <a:buFont typeface="Arial" panose="020B0604020202020204" pitchFamily="34" charset="0"/>
              <a:buChar char="•"/>
            </a:pPr>
            <a:r>
              <a:rPr lang="en-US" dirty="0"/>
              <a:t> Pulled in the columns relevant to our questions </a:t>
            </a:r>
          </a:p>
          <a:p>
            <a:pPr>
              <a:buFont typeface="Arial" panose="020B0604020202020204" pitchFamily="34" charset="0"/>
              <a:buChar char="•"/>
            </a:pPr>
            <a:r>
              <a:rPr lang="en-US" dirty="0"/>
              <a:t> Dropped data that did not have details related to the accidents</a:t>
            </a:r>
          </a:p>
          <a:p>
            <a:pPr>
              <a:buFont typeface="Arial" panose="020B0604020202020204" pitchFamily="34" charset="0"/>
              <a:buChar char="•"/>
            </a:pPr>
            <a:r>
              <a:rPr lang="en-US" dirty="0"/>
              <a:t> Searched for Maricopa County accidents only</a:t>
            </a:r>
          </a:p>
          <a:p>
            <a:pPr>
              <a:buFont typeface="Arial" panose="020B0604020202020204" pitchFamily="34" charset="0"/>
              <a:buChar char="•"/>
            </a:pPr>
            <a:r>
              <a:rPr lang="en-US" dirty="0"/>
              <a:t> Updated the start time and end time columns to date format, added extra columns to separate by day, month, year, and seasons. </a:t>
            </a:r>
          </a:p>
          <a:p>
            <a:pPr>
              <a:buFont typeface="Arial" panose="020B0604020202020204" pitchFamily="34" charset="0"/>
              <a:buChar char="•"/>
            </a:pPr>
            <a:r>
              <a:rPr lang="en-US" dirty="0"/>
              <a:t> Filtered the data to show accidents that occurred only in 2020 </a:t>
            </a:r>
          </a:p>
          <a:p>
            <a:pPr>
              <a:buFont typeface="Arial" panose="020B0604020202020204" pitchFamily="34" charset="0"/>
              <a:buChar char="•"/>
            </a:pPr>
            <a:r>
              <a:rPr lang="en-US" dirty="0"/>
              <a:t> Brought in Maricopa weather csv file, added a column to group by month</a:t>
            </a:r>
          </a:p>
          <a:p>
            <a:pPr>
              <a:buFont typeface="Arial" panose="020B0604020202020204" pitchFamily="34" charset="0"/>
              <a:buChar char="•"/>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854451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27F67-F152-49B5-9095-8D69C2EB8C75}"/>
              </a:ext>
            </a:extLst>
          </p:cNvPr>
          <p:cNvSpPr>
            <a:spLocks noGrp="1"/>
          </p:cNvSpPr>
          <p:nvPr>
            <p:ph type="title"/>
          </p:nvPr>
        </p:nvSpPr>
        <p:spPr/>
        <p:txBody>
          <a:bodyPr/>
          <a:lstStyle/>
          <a:p>
            <a:r>
              <a:rPr lang="en-US" dirty="0"/>
              <a:t>Analysis Process</a:t>
            </a:r>
          </a:p>
        </p:txBody>
      </p:sp>
      <p:sp>
        <p:nvSpPr>
          <p:cNvPr id="3" name="Content Placeholder 2">
            <a:extLst>
              <a:ext uri="{FF2B5EF4-FFF2-40B4-BE49-F238E27FC236}">
                <a16:creationId xmlns:a16="http://schemas.microsoft.com/office/drawing/2014/main" id="{BC51349E-9562-4885-9F0D-48E57E445EBE}"/>
              </a:ext>
            </a:extLst>
          </p:cNvPr>
          <p:cNvSpPr>
            <a:spLocks noGrp="1"/>
          </p:cNvSpPr>
          <p:nvPr>
            <p:ph idx="1"/>
          </p:nvPr>
        </p:nvSpPr>
        <p:spPr/>
        <p:txBody>
          <a:bodyPr>
            <a:normAutofit lnSpcReduction="10000"/>
          </a:bodyPr>
          <a:lstStyle/>
          <a:p>
            <a:pPr>
              <a:buFont typeface="Arial" panose="020B0604020202020204" pitchFamily="34" charset="0"/>
              <a:buChar char="•"/>
            </a:pPr>
            <a:r>
              <a:rPr lang="en-US" dirty="0"/>
              <a:t> Analyzed accidents by season in Maricopa County, we wanted to know how many accidents there were per day, month, and season.</a:t>
            </a:r>
          </a:p>
          <a:p>
            <a:pPr>
              <a:buFont typeface="Arial" panose="020B0604020202020204" pitchFamily="34" charset="0"/>
              <a:buChar char="•"/>
            </a:pPr>
            <a:r>
              <a:rPr lang="en-US" dirty="0"/>
              <a:t> Analyzed average accidents and temperature per day, we compared the accident count against different weather conditions (temperature, precipitation, wind speed).</a:t>
            </a:r>
          </a:p>
          <a:p>
            <a:pPr>
              <a:buFont typeface="Arial" panose="020B0604020202020204" pitchFamily="34" charset="0"/>
              <a:buChar char="•"/>
            </a:pPr>
            <a:r>
              <a:rPr lang="en-US" dirty="0"/>
              <a:t> Analyzed the top 5 cities in Maricopa County with the most accidents. </a:t>
            </a:r>
          </a:p>
          <a:p>
            <a:pPr>
              <a:buFont typeface="Arial" panose="020B0604020202020204" pitchFamily="34" charset="0"/>
              <a:buChar char="•"/>
            </a:pPr>
            <a:r>
              <a:rPr lang="en-US" dirty="0"/>
              <a:t> Compared severity of accident with the weather condition at time of accident.</a:t>
            </a:r>
          </a:p>
          <a:p>
            <a:pPr>
              <a:buFont typeface="Arial" panose="020B0604020202020204" pitchFamily="34" charset="0"/>
              <a:buChar char="•"/>
            </a:pPr>
            <a:r>
              <a:rPr lang="en-US" dirty="0"/>
              <a:t> Analyzed which weekday had the most accidents in 2020.</a:t>
            </a:r>
          </a:p>
          <a:p>
            <a:pPr>
              <a:buFont typeface="Arial" panose="020B0604020202020204" pitchFamily="34" charset="0"/>
              <a:buChar char="•"/>
            </a:pPr>
            <a:r>
              <a:rPr lang="en-US" dirty="0"/>
              <a:t> Merged weather </a:t>
            </a:r>
            <a:r>
              <a:rPr lang="en-US" dirty="0" err="1"/>
              <a:t>dataframe</a:t>
            </a:r>
            <a:r>
              <a:rPr lang="en-US" dirty="0"/>
              <a:t> and accident </a:t>
            </a:r>
            <a:r>
              <a:rPr lang="en-US" dirty="0" err="1"/>
              <a:t>dataframe</a:t>
            </a:r>
            <a:r>
              <a:rPr lang="en-US" dirty="0"/>
              <a:t> to plot average weather vs number of accidents.</a:t>
            </a:r>
          </a:p>
        </p:txBody>
      </p:sp>
    </p:spTree>
    <p:extLst>
      <p:ext uri="{BB962C8B-B14F-4D97-AF65-F5344CB8AC3E}">
        <p14:creationId xmlns:p14="http://schemas.microsoft.com/office/powerpoint/2010/main" val="2088999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A8CC2-2E1B-4007-B696-EEE6A813EEB7}"/>
              </a:ext>
            </a:extLst>
          </p:cNvPr>
          <p:cNvSpPr>
            <a:spLocks noGrp="1"/>
          </p:cNvSpPr>
          <p:nvPr>
            <p:ph type="title"/>
          </p:nvPr>
        </p:nvSpPr>
        <p:spPr/>
        <p:txBody>
          <a:bodyPr/>
          <a:lstStyle/>
          <a:p>
            <a:r>
              <a:rPr lang="en-US" dirty="0"/>
              <a:t>Graphs</a:t>
            </a:r>
          </a:p>
        </p:txBody>
      </p:sp>
      <p:pic>
        <p:nvPicPr>
          <p:cNvPr id="7" name="Content Placeholder 6">
            <a:extLst>
              <a:ext uri="{FF2B5EF4-FFF2-40B4-BE49-F238E27FC236}">
                <a16:creationId xmlns:a16="http://schemas.microsoft.com/office/drawing/2014/main" id="{1D6F0EC1-C0F6-4168-AC4D-DD8AAD1DBAAB}"/>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bwMode="auto">
          <a:xfrm>
            <a:off x="1294080" y="2090737"/>
            <a:ext cx="4634966" cy="3760788"/>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a:extLst>
              <a:ext uri="{FF2B5EF4-FFF2-40B4-BE49-F238E27FC236}">
                <a16:creationId xmlns:a16="http://schemas.microsoft.com/office/drawing/2014/main" id="{7ECDBB7A-DB26-4877-A7B3-1689ABA9BF1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173445" y="2090737"/>
            <a:ext cx="3143250" cy="3133725"/>
          </a:xfrm>
          <a:prstGeom prst="rect">
            <a:avLst/>
          </a:prstGeom>
        </p:spPr>
      </p:pic>
    </p:spTree>
    <p:extLst>
      <p:ext uri="{BB962C8B-B14F-4D97-AF65-F5344CB8AC3E}">
        <p14:creationId xmlns:p14="http://schemas.microsoft.com/office/powerpoint/2010/main" val="1558284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53EE2-95C4-424A-AC30-D481E3DDD961}"/>
              </a:ext>
            </a:extLst>
          </p:cNvPr>
          <p:cNvSpPr>
            <a:spLocks noGrp="1"/>
          </p:cNvSpPr>
          <p:nvPr>
            <p:ph type="title"/>
          </p:nvPr>
        </p:nvSpPr>
        <p:spPr/>
        <p:txBody>
          <a:bodyPr/>
          <a:lstStyle/>
          <a:p>
            <a:r>
              <a:rPr lang="en-US" dirty="0"/>
              <a:t>Graphs</a:t>
            </a:r>
          </a:p>
        </p:txBody>
      </p:sp>
      <p:pic>
        <p:nvPicPr>
          <p:cNvPr id="5" name="Content Placeholder 4">
            <a:extLst>
              <a:ext uri="{FF2B5EF4-FFF2-40B4-BE49-F238E27FC236}">
                <a16:creationId xmlns:a16="http://schemas.microsoft.com/office/drawing/2014/main" id="{95E86D2C-0062-4A85-ADDE-A726ACA274FB}"/>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790201" y="2118892"/>
            <a:ext cx="4943475" cy="3524250"/>
          </a:xfrm>
        </p:spPr>
      </p:pic>
      <p:pic>
        <p:nvPicPr>
          <p:cNvPr id="7" name="Graphic 6">
            <a:extLst>
              <a:ext uri="{FF2B5EF4-FFF2-40B4-BE49-F238E27FC236}">
                <a16:creationId xmlns:a16="http://schemas.microsoft.com/office/drawing/2014/main" id="{D65655E8-C9AF-4EDC-9D19-06F50211227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96000" y="2051657"/>
            <a:ext cx="4981575" cy="3524250"/>
          </a:xfrm>
          <a:prstGeom prst="rect">
            <a:avLst/>
          </a:prstGeom>
        </p:spPr>
      </p:pic>
    </p:spTree>
    <p:extLst>
      <p:ext uri="{BB962C8B-B14F-4D97-AF65-F5344CB8AC3E}">
        <p14:creationId xmlns:p14="http://schemas.microsoft.com/office/powerpoint/2010/main" val="1735878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9EEBB-71C7-4460-8200-1B26CB7627B4}"/>
              </a:ext>
            </a:extLst>
          </p:cNvPr>
          <p:cNvSpPr>
            <a:spLocks noGrp="1"/>
          </p:cNvSpPr>
          <p:nvPr>
            <p:ph type="title"/>
          </p:nvPr>
        </p:nvSpPr>
        <p:spPr/>
        <p:txBody>
          <a:bodyPr/>
          <a:lstStyle/>
          <a:p>
            <a:r>
              <a:rPr lang="en-US" dirty="0"/>
              <a:t>Graphs</a:t>
            </a:r>
          </a:p>
        </p:txBody>
      </p:sp>
      <p:pic>
        <p:nvPicPr>
          <p:cNvPr id="5" name="Content Placeholder 4">
            <a:extLst>
              <a:ext uri="{FF2B5EF4-FFF2-40B4-BE49-F238E27FC236}">
                <a16:creationId xmlns:a16="http://schemas.microsoft.com/office/drawing/2014/main" id="{C8EC7A69-44E6-4999-9AE7-BC18950B9B5E}"/>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905622" y="2118893"/>
            <a:ext cx="4981575" cy="3524250"/>
          </a:xfrm>
        </p:spPr>
      </p:pic>
      <p:pic>
        <p:nvPicPr>
          <p:cNvPr id="7" name="Graphic 6">
            <a:extLst>
              <a:ext uri="{FF2B5EF4-FFF2-40B4-BE49-F238E27FC236}">
                <a16:creationId xmlns:a16="http://schemas.microsoft.com/office/drawing/2014/main" id="{9661509B-3A41-4137-9171-A26ADBD7045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57128" y="2285580"/>
            <a:ext cx="5429250" cy="3190875"/>
          </a:xfrm>
          <a:prstGeom prst="rect">
            <a:avLst/>
          </a:prstGeom>
        </p:spPr>
      </p:pic>
    </p:spTree>
    <p:extLst>
      <p:ext uri="{BB962C8B-B14F-4D97-AF65-F5344CB8AC3E}">
        <p14:creationId xmlns:p14="http://schemas.microsoft.com/office/powerpoint/2010/main" val="186290651"/>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{DCB2875F-3154-4B0B-9ABD-132FB819B733}tf22712842_win32</Template>
  <TotalTime>55</TotalTime>
  <Words>544</Words>
  <Application>Microsoft Office PowerPoint</Application>
  <PresentationFormat>Widescreen</PresentationFormat>
  <Paragraphs>40</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Bookman Old Style</vt:lpstr>
      <vt:lpstr>Calibri</vt:lpstr>
      <vt:lpstr>Franklin Gothic Book</vt:lpstr>
      <vt:lpstr>1_RetrospectVTI</vt:lpstr>
      <vt:lpstr>Accidents in weather</vt:lpstr>
      <vt:lpstr>Motivation and Summary</vt:lpstr>
      <vt:lpstr>Questions?</vt:lpstr>
      <vt:lpstr>Data </vt:lpstr>
      <vt:lpstr>Data Exploration and Cleanup</vt:lpstr>
      <vt:lpstr>Analysis Process</vt:lpstr>
      <vt:lpstr>Graphs</vt:lpstr>
      <vt:lpstr>Graphs</vt:lpstr>
      <vt:lpstr>Graphs</vt:lpstr>
      <vt:lpstr>Graphs</vt:lpstr>
      <vt:lpstr>Graphs</vt:lpstr>
      <vt:lpstr>Discussions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Accidents in weather</dc:title>
  <dc:creator>seth lynes</dc:creator>
  <cp:lastModifiedBy>seth lynes</cp:lastModifiedBy>
  <cp:revision>2</cp:revision>
  <dcterms:created xsi:type="dcterms:W3CDTF">2021-04-29T02:54:26Z</dcterms:created>
  <dcterms:modified xsi:type="dcterms:W3CDTF">2021-04-29T03:52:29Z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